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j7k61etNeVrnfR9oKDQ6E5zhjp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swald-regular.fntdata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font" Target="fonts/Oswa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superzoo.cz/kralik-beranek/" TargetMode="External"/><Relationship Id="rId4" Type="http://schemas.openxmlformats.org/officeDocument/2006/relationships/hyperlink" Target="http://www.chovzvirat.cz/zvire/3448-zakrsly-beran/" TargetMode="External"/><Relationship Id="rId5" Type="http://schemas.openxmlformats.org/officeDocument/2006/relationships/hyperlink" Target="https://www.ifauna.cz/kralici/atlas/zakrsly-beran-zb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1176388" y="1239969"/>
            <a:ext cx="3841917" cy="9993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Oswald"/>
              <a:buNone/>
            </a:pPr>
            <a:r>
              <a:rPr lang="cs-CZ">
                <a:latin typeface="Oswald"/>
                <a:ea typeface="Oswald"/>
                <a:cs typeface="Oswald"/>
                <a:sym typeface="Oswald"/>
              </a:rPr>
              <a:t>Zakrslý beran</a:t>
            </a:r>
            <a:endParaRPr/>
          </a:p>
        </p:txBody>
      </p:sp>
      <p:pic>
        <p:nvPicPr>
          <p:cNvPr descr="Obsah obrázku vsedě, černá, kočka, savci&#10;&#10;Popis se vygeneroval automaticky." id="144" name="Google Shape;14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2137" y="1236543"/>
            <a:ext cx="5543010" cy="4384914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"/>
          <p:cNvSpPr txBox="1"/>
          <p:nvPr/>
        </p:nvSpPr>
        <p:spPr>
          <a:xfrm>
            <a:off x="569344" y="2524665"/>
            <a:ext cx="5374256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cs-CZ" sz="3200" u="none" cap="none" strike="noStrike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(Oryctolagus cuniculus f. domesticus)</a:t>
            </a:r>
            <a:endParaRPr b="0" i="0" sz="3200" u="none" cap="none" strike="noStrike">
              <a:solidFill>
                <a:schemeClr val="accen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2150853" y="4666891"/>
            <a:ext cx="1894936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4000" u="none" cap="none" strike="noStrike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Zajícovití</a:t>
            </a:r>
            <a:endParaRPr sz="40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2" name="Google Shape;152;p2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Zakrslý beran - základní informace</a:t>
            </a:r>
            <a:endParaRPr/>
          </a:p>
        </p:txBody>
      </p:sp>
      <p:sp>
        <p:nvSpPr>
          <p:cNvPr id="153" name="Google Shape;153;p2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"/>
          <p:cNvSpPr txBox="1"/>
          <p:nvPr>
            <p:ph idx="1" type="body"/>
          </p:nvPr>
        </p:nvSpPr>
        <p:spPr>
          <a:xfrm>
            <a:off x="1333502" y="1614250"/>
            <a:ext cx="9962517" cy="4427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zakrslý beran je oblíbené plemeno králíka se svěšenýma ušima a normální srstí uznané v řadě barevných rázů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hmotnost zakrslých beranů se má pohybovat mezi 1,50 až 1,90 kg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je původem z Holandska, vyšlechtil jej A. de Cock, který se šlechtěním začal roku 1952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po dvanácti letech šlechtění se mu to podařilo, roku 1964 tedy předvedl zakrslé berany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na výstavě v ́Hertogenboschi ve stejném roce byli zakrslí berani uznáni jako samostatné plemeno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55" name="Google Shape;155;p2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p3"/>
          <p:cNvSpPr txBox="1"/>
          <p:nvPr>
            <p:ph type="title"/>
          </p:nvPr>
        </p:nvSpPr>
        <p:spPr>
          <a:xfrm>
            <a:off x="1333502" y="609600"/>
            <a:ext cx="951681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Co je potřeba pro chov zakrslého berana?</a:t>
            </a:r>
            <a:endParaRPr/>
          </a:p>
        </p:txBody>
      </p:sp>
      <p:sp>
        <p:nvSpPr>
          <p:cNvPr id="162" name="Google Shape;162;p3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1333502" y="1858665"/>
            <a:ext cx="9962517" cy="4427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protože je zakrslý beran společenské zvíře, doporučuje chov alespoň dvou kusů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klec: minimální rozměry klece pro dva králíky jsou 120 x 60 x 60 cm (měla by být umístěna v prostoru, kde není průvan a kde je teplo)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na zem v kleci můžeme dát kobereček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domeček (případně pelíšek), záchod, dřevěné pelety do záchodu, seník, miska na jídlo, miska, nebo napáječka na vodu, dřevěné prolézačky a patra (ne moc vysoko umístěná)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4" name="Google Shape;164;p3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0" name="Google Shape;170;p4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Čím a jak krmit zakrslého berana?</a:t>
            </a:r>
            <a:endParaRPr/>
          </a:p>
        </p:txBody>
      </p:sp>
      <p:sp>
        <p:nvSpPr>
          <p:cNvPr id="171" name="Google Shape;171;p4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4"/>
          <p:cNvSpPr txBox="1"/>
          <p:nvPr>
            <p:ph idx="1" type="body"/>
          </p:nvPr>
        </p:nvSpPr>
        <p:spPr>
          <a:xfrm>
            <a:off x="1333502" y="1614250"/>
            <a:ext cx="9962517" cy="4427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králík by měl mít neustále k dispozici seno v jesličkách a vodu v napáječce (či misce)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jako doplňkové krmivo jsou vhodné různé granule – doporučují se ty bezobilné, podáváme je alespoň 2x týdně, maximálně obden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zeleninu podáváme 2x denně, nejlépe ráno a večer, mezi nejvhodnější zeleninu patří mrkev, brokolice, celer a salát (rukola, listový)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ovoce podáváme v menší míře, např. jahody (plody i listy), jablko, velmi zřídka pak ananas, kiwi, hrušku nebo banán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jako pamlsky můžeme nabídnout králíkovi na okus větve vhodných stromů či keřů (např. jabloň, hrušeň, rybíz), sušené bylinky, květy a sušené kousky zeleniny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3" name="Google Shape;173;p4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9" name="Google Shape;179;p5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Zajímavost</a:t>
            </a:r>
            <a:endParaRPr/>
          </a:p>
        </p:txBody>
      </p:sp>
      <p:sp>
        <p:nvSpPr>
          <p:cNvPr id="180" name="Google Shape;180;p5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5"/>
          <p:cNvSpPr txBox="1"/>
          <p:nvPr>
            <p:ph idx="1" type="body"/>
          </p:nvPr>
        </p:nvSpPr>
        <p:spPr>
          <a:xfrm>
            <a:off x="1333502" y="1614250"/>
            <a:ext cx="9962517" cy="4427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z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akrslý beran se „podílel" na vzniku a šlechtění mnoha jiných plemen, např. malého berana, zakrslého berana saténového a dalších vybraných plemen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br>
              <a:rPr lang="cs-CZ"/>
            </a:br>
            <a:endParaRPr/>
          </a:p>
        </p:txBody>
      </p:sp>
      <p:sp>
        <p:nvSpPr>
          <p:cNvPr id="182" name="Google Shape;182;p5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8" name="Google Shape;188;p6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Zdroje informací</a:t>
            </a:r>
            <a:endParaRPr/>
          </a:p>
        </p:txBody>
      </p:sp>
      <p:sp>
        <p:nvSpPr>
          <p:cNvPr id="189" name="Google Shape;189;p6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"/>
          <p:cNvSpPr txBox="1"/>
          <p:nvPr>
            <p:ph idx="1" type="body"/>
          </p:nvPr>
        </p:nvSpPr>
        <p:spPr>
          <a:xfrm>
            <a:off x="1333502" y="1614250"/>
            <a:ext cx="9962517" cy="4427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Jak </a:t>
            </a:r>
            <a:r>
              <a:rPr lang="cs-CZ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chovat králíčka a vybavit klec. Super zoo [online]. 2010- [cit. 2021-9-11]. Dostupné z: https://www.superzoo.cz/skola/jak-chovat-kralicka-a-vybavit-klec/ </a:t>
            </a:r>
            <a:endParaRPr sz="24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Králík beránek. Super zoo [online]. 2010- [cit. 2021-9-11]. Dostupné z: </a:t>
            </a:r>
            <a:r>
              <a:rPr lang="cs-CZ" sz="2400">
                <a:solidFill>
                  <a:schemeClr val="dk2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https://www.superzoo.cz/kralik-beranek/</a:t>
            </a:r>
            <a:r>
              <a:rPr lang="cs-CZ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# </a:t>
            </a:r>
            <a:endParaRPr sz="24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Zakrslý beran: Oryctolagus cuniculus f. domesticus. Chovzvirat.cz [online]. 2006- [cit. 2021-9-11]. Dostupné z: </a:t>
            </a:r>
            <a:r>
              <a:rPr lang="cs-CZ" sz="2400">
                <a:solidFill>
                  <a:schemeClr val="dk2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http://www.chovzvirat.cz/zvire/3448-zakrsly-beran/</a:t>
            </a:r>
            <a:r>
              <a:rPr lang="cs-CZ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 </a:t>
            </a:r>
            <a:endParaRPr sz="24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Zakrslý beran (ZB). IFauna [online]. [cit. 2021-9-11]. Dostupné z: </a:t>
            </a:r>
            <a:r>
              <a:rPr lang="cs-CZ" sz="2400">
                <a:solidFill>
                  <a:schemeClr val="dk2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https://www.ifauna.cz/kralici/atlas/zakrsly-beran-zb</a:t>
            </a: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br>
              <a:rPr lang="cs-CZ"/>
            </a:br>
            <a:endParaRPr/>
          </a:p>
        </p:txBody>
      </p:sp>
      <p:sp>
        <p:nvSpPr>
          <p:cNvPr id="191" name="Google Shape;191;p6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2022-01-29T16:53:14Z</dcterms:created>
</cp:coreProperties>
</file>