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jGknPACIEpWpSwfly5jU12ZF2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1024309"/>
            <a:ext cx="3870672" cy="9418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Činčila vlnatá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794614" y="2541211"/>
            <a:ext cx="358312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i="1" lang="cs-CZ" sz="32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(Chinchilla lanigera)</a:t>
            </a:r>
            <a:endParaRPr i="1">
              <a:solidFill>
                <a:schemeClr val="accent1"/>
              </a:solidFill>
            </a:endParaRPr>
          </a:p>
        </p:txBody>
      </p:sp>
      <p:pic>
        <p:nvPicPr>
          <p:cNvPr descr="Obsah obrázku kočka, interiér, černá, kočka domácí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1026364"/>
            <a:ext cx="5420264" cy="480527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/>
        </p:nvSpPr>
        <p:spPr>
          <a:xfrm>
            <a:off x="2424023" y="4609381"/>
            <a:ext cx="20387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Činčilovití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Činčila vlnatá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643005"/>
            <a:ext cx="9703724" cy="4398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činčily obývají většinou vyšší polohy chilských And, kde se zdržují převážně ve výškách okolo 1500–2000 metrů nad mořem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dospělá činčila vlnatá má tělo dlouhé 250–280 mm, ocas 170–180 mm a ušní boltec 50–60 mm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samice bývají obvykle o něco větší než samci a dosahují hmotnosti 500–600 g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97689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činčily vlnaté?</a:t>
            </a:r>
            <a:r>
              <a:rPr b="1" lang="cs-CZ" sz="4000">
                <a:latin typeface="Arial"/>
                <a:ea typeface="Arial"/>
                <a:cs typeface="Arial"/>
                <a:sym typeface="Arial"/>
              </a:rPr>
              <a:t> </a:t>
            </a:r>
            <a:endParaRPr b="1" sz="4000"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0" y="1643000"/>
            <a:ext cx="9703800" cy="48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klec vhodná pro činčily o minimálních rozměrech 50 x 50 x 60 cm, na dno jsou vhodné piliny nebo hrubé hobliny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násypné krmítko na pelety a zrní, různé typy napáječek, (keramická) miska na zrní, budka (vnitřní rozměr asi 20 x 20 x 20 cm), plastová přenoska, písková lázeň pro činčily, poličky na pozorování okolí (cca 15 x 20 cm), upevnění napáječky a krmítka na dvířka klece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kus kmene nebo silnější větev (nejlépe z ovocných dřevin), po které činčily mohou šplhat, zároveň jim slouží k obrušování zubů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činčily nikdy nekoupeme, ani jinak nenamáčíme vodou 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-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vždy asi půl hodiny před krmením dáváme činčile do klece do poloviny naplněnou „koupelničku” s koupelovým pískem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091277" y="5738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činčilu vlnatou?</a:t>
            </a:r>
            <a:endParaRPr b="1" sz="4000"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091275" y="1432475"/>
            <a:ext cx="103326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činčily potřebují vysoce kvalitní krmivo, které odpovídá jejich přirozené potravě, můžeme je krmit speciálními granulemi pro činčily nebo vlastnoručně vyrobenou směsí, na jedno zvíře by měla připadnout dávka asi 20–25 g denně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seno (spíše hrubší, ale vždy velmi dobře vysušené až přeschlé, nikdy ale plesnivé ani prašné)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čerstvým zeleným krmením spíše šetříme 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–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na jednu činčilu počítáme asi tak jednu rostlinku vojtěšky nebo větší list pampelišky denně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činčilám můžeme čas od času dopřát např. bodláky, sušené ovoce (křížaly) nebo rozinky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napájíme je převařenou nebo studniční vodou prostou chlóru, vodu měníme každý den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Zajímavosti</a:t>
            </a:r>
            <a:endParaRPr b="1" sz="4000"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643005"/>
            <a:ext cx="9703724" cy="4398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některé činčily žijí v nadmořských výškách až 5000 m n. m., což jsou vůbec nejvyšší místa, kde nějací savci dlouhodobě a trvale žijí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udává se, že na 1 cm</a:t>
            </a:r>
            <a:r>
              <a:rPr baseline="30000" lang="cs-CZ" sz="2400">
                <a:latin typeface="Oswald"/>
                <a:ea typeface="Oswald"/>
                <a:cs typeface="Oswald"/>
                <a:sym typeface="Oswald"/>
              </a:rPr>
              <a:t>2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může mít činčila až 20 000 nebo dokonce 50 000 jednotlivých chloupků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 b="1" sz="4000"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"/>
          <p:cNvSpPr txBox="1"/>
          <p:nvPr>
            <p:ph idx="1" type="body"/>
          </p:nvPr>
        </p:nvSpPr>
        <p:spPr>
          <a:xfrm>
            <a:off x="1396202" y="1556740"/>
            <a:ext cx="970372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MOTYČKA, Vladimír. Bydlí s námi činčila: Průvodce Vladimíra Motyčky pro mladé chovatele. Havlíčkův Brod, Humpolecká 1503: Fragment, 1998. ISBN 80-7200-199-X.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Činčila. Zoooo.cz [online]. Žďár nad Sázavou, 2018- [cit. 2021-7-13]. Dostupné z: https://www.zooo.cz/cincila/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2022-01-20T16:41:55Z</dcterms:created>
</cp:coreProperties>
</file>