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vfDElORdl9iV3+w2zWmF7vy0A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swald-regular.fntdata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8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8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8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8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8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8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8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8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8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8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8" name="Google Shape;118;p20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20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2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3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63" name="Google Shape;63;p12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6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7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ctrTitle"/>
          </p:nvPr>
        </p:nvSpPr>
        <p:spPr>
          <a:xfrm>
            <a:off x="773822" y="1297476"/>
            <a:ext cx="4877087" cy="10855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Oswald"/>
              <a:buNone/>
            </a:pPr>
            <a:r>
              <a:rPr lang="cs-CZ">
                <a:latin typeface="Oswald"/>
                <a:ea typeface="Oswald"/>
                <a:cs typeface="Oswald"/>
                <a:sym typeface="Oswald"/>
              </a:rPr>
              <a:t>Ježek bělobřichý </a:t>
            </a:r>
            <a:endParaRPr/>
          </a:p>
        </p:txBody>
      </p:sp>
      <p:sp>
        <p:nvSpPr>
          <p:cNvPr id="144" name="Google Shape;144;p1"/>
          <p:cNvSpPr txBox="1"/>
          <p:nvPr>
            <p:ph idx="1" type="subTitle"/>
          </p:nvPr>
        </p:nvSpPr>
        <p:spPr>
          <a:xfrm>
            <a:off x="1607708" y="2699361"/>
            <a:ext cx="3223692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i="1" lang="cs-CZ" sz="3200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(Atelerix albiventris)</a:t>
            </a:r>
            <a:endParaRPr sz="3200">
              <a:solidFill>
                <a:schemeClr val="accen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r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br>
              <a:rPr lang="cs-CZ"/>
            </a:br>
            <a:endParaRPr/>
          </a:p>
        </p:txBody>
      </p:sp>
      <p:pic>
        <p:nvPicPr>
          <p:cNvPr descr="Obsah obrázku savci, zeď, kočka, interiér&#10;&#10;Popis se vygeneroval automaticky."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67888" y="1302949"/>
            <a:ext cx="5362754" cy="4252103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/>
          <p:nvPr/>
        </p:nvSpPr>
        <p:spPr>
          <a:xfrm>
            <a:off x="2495909" y="4508740"/>
            <a:ext cx="27432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4000" u="none" cap="none" strike="noStrike">
                <a:solidFill>
                  <a:schemeClr val="accent1"/>
                </a:solidFill>
                <a:latin typeface="Oswald"/>
                <a:ea typeface="Oswald"/>
                <a:cs typeface="Oswald"/>
                <a:sym typeface="Oswald"/>
              </a:rPr>
              <a:t>Ježkovití</a:t>
            </a:r>
            <a:endParaRPr sz="40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2" name="Google Shape;152;p2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Ježek bělobřichý - základní informace</a:t>
            </a:r>
            <a:endParaRPr/>
          </a:p>
        </p:txBody>
      </p:sp>
      <p:sp>
        <p:nvSpPr>
          <p:cNvPr id="153" name="Google Shape;153;p2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"/>
          <p:cNvSpPr txBox="1"/>
          <p:nvPr>
            <p:ph idx="1" type="body"/>
          </p:nvPr>
        </p:nvSpPr>
        <p:spPr>
          <a:xfrm>
            <a:off x="1333502" y="1614250"/>
            <a:ext cx="9516818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původ  ježka  bělobřichého  je  v oblasti od Senegalu až po Súdán a Zambii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váží  zhruba 450 g,  délka  samce  je 18–23 cm, u samičky to je až 25 cm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tito ježci se v přírodě dožívají 4–6 let, v zajetí je to až 2x více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bodliny tohoto ježka jsou dlouhé 15 až 20 mm a mají různé barvy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 suchozemský hmyzožravec s noční aktivitou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55" name="Google Shape;155;p2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Google Shape;161;p3"/>
          <p:cNvSpPr txBox="1"/>
          <p:nvPr>
            <p:ph type="title"/>
          </p:nvPr>
        </p:nvSpPr>
        <p:spPr>
          <a:xfrm>
            <a:off x="1333502" y="609600"/>
            <a:ext cx="10321950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Co je potřeba pro chov ježka bělobřichého?</a:t>
            </a:r>
            <a:endParaRPr/>
          </a:p>
        </p:txBody>
      </p:sp>
      <p:sp>
        <p:nvSpPr>
          <p:cNvPr id="162" name="Google Shape;162;p3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1333502" y="1614250"/>
            <a:ext cx="9516818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ježek bělobřichý je samotářský tvor, proto je vhodné chovat jen jednoho jedince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terárium nebo plastový box o minimální velikosti 90 x 45 x 45 cm s dostatečným větráním, nejlépe s více patry, umístění: na klidném místě, kde se teploty pohybují okolo 22–26 °C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podestýlka: stelivo pro drobná zvířata, jemný písek, bezprašné hobliny, recyklovaná podestýlka či neparfémované přírodní podestýlky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do ubikace neumisťujeme seno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úkryty – například dřevěné či keramické domečky nebo úkryty z pálené hlíny, různé trubky, dřevo, dřevěné můstky nebo kameny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těžké misky na vodu a krmení, „koupelna” s koupelovým pískem, toaleta pro drobná zvířata s kočkolitem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64" name="Google Shape;164;p3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Google Shape;170;p4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Čím a jak krmit ježka bělobřichého?</a:t>
            </a:r>
            <a:endParaRPr/>
          </a:p>
        </p:txBody>
      </p:sp>
      <p:sp>
        <p:nvSpPr>
          <p:cNvPr id="171" name="Google Shape;171;p4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4"/>
          <p:cNvSpPr txBox="1"/>
          <p:nvPr>
            <p:ph idx="1" type="body"/>
          </p:nvPr>
        </p:nvSpPr>
        <p:spPr>
          <a:xfrm>
            <a:off x="1333502" y="1614250"/>
            <a:ext cx="9516818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338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kupovaný hmyz: žížaly, mouční červi, brouci, hlemýždi nebo cvrčci – pro jednoho ježka stačí 2 čajové lžičky denně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občas kvalitní granule a paštiky pro kočky či ovoce (pouze malé množství)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někteří ježci mají rádi i míchaná vejce (nekořeněná a bez oleje)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ježek by měl mít každý den k dispozici čerstvou vodu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373380" lvl="0" marL="342900" rtl="0" algn="l">
              <a:spcBef>
                <a:spcPts val="1000"/>
              </a:spcBef>
              <a:spcAft>
                <a:spcPts val="0"/>
              </a:spcAft>
              <a:buSzPts val="2400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ježčí strava nesmí obsahovat čokoládu, citrusové plody, ořechy, rozinky, cibuli, česnek, hrozny, koření a mléčné výrobky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-220980" lvl="0" marL="342900" rtl="0" algn="just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73" name="Google Shape;173;p4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5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Zajímavost</a:t>
            </a:r>
            <a:endParaRPr/>
          </a:p>
        </p:txBody>
      </p:sp>
      <p:sp>
        <p:nvSpPr>
          <p:cNvPr id="180" name="Google Shape;180;p5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5"/>
          <p:cNvSpPr txBox="1"/>
          <p:nvPr>
            <p:ph idx="1" type="body"/>
          </p:nvPr>
        </p:nvSpPr>
        <p:spPr>
          <a:xfrm>
            <a:off x="1333502" y="1614250"/>
            <a:ext cx="9516818" cy="4427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just">
              <a:spcBef>
                <a:spcPts val="0"/>
              </a:spcBef>
              <a:spcAft>
                <a:spcPts val="0"/>
              </a:spcAft>
              <a:buSzPts val="2400"/>
              <a:buFont typeface="Oswald"/>
              <a:buChar char="►"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n</a:t>
            </a: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a zadních tlapkách mají ježci bělobřiší, na rozdíl od jiných druhů ježků, čtyři prsty místo pěti</a:t>
            </a:r>
            <a:endParaRPr/>
          </a:p>
        </p:txBody>
      </p:sp>
      <p:sp>
        <p:nvSpPr>
          <p:cNvPr id="182" name="Google Shape;182;p5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33502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Oswald"/>
              <a:buNone/>
            </a:pPr>
            <a:r>
              <a:rPr b="1" lang="cs-CZ" sz="4000">
                <a:latin typeface="Oswald"/>
                <a:ea typeface="Oswald"/>
                <a:cs typeface="Oswald"/>
                <a:sym typeface="Oswald"/>
              </a:rPr>
              <a:t>Zdroje informací</a:t>
            </a:r>
            <a:endParaRPr/>
          </a:p>
        </p:txBody>
      </p:sp>
      <p:sp>
        <p:nvSpPr>
          <p:cNvPr id="189" name="Google Shape;189;p6"/>
          <p:cNvSpPr/>
          <p:nvPr/>
        </p:nvSpPr>
        <p:spPr>
          <a:xfrm rot="10800000">
            <a:off x="0" y="0"/>
            <a:ext cx="842596" cy="5666154"/>
          </a:xfrm>
          <a:prstGeom prst="triangle">
            <a:avLst>
              <a:gd fmla="val 10000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"/>
          <p:cNvSpPr/>
          <p:nvPr/>
        </p:nvSpPr>
        <p:spPr>
          <a:xfrm flipH="1">
            <a:off x="11743267" y="4013200"/>
            <a:ext cx="448733" cy="2844800"/>
          </a:xfrm>
          <a:prstGeom prst="triangle">
            <a:avLst>
              <a:gd fmla="val 0" name="adj"/>
            </a:avLst>
          </a:prstGeom>
          <a:solidFill>
            <a:schemeClr val="accent1">
              <a:alpha val="84705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6"/>
          <p:cNvSpPr txBox="1"/>
          <p:nvPr>
            <p:ph idx="1" type="body"/>
          </p:nvPr>
        </p:nvSpPr>
        <p:spPr>
          <a:xfrm>
            <a:off x="1338693" y="1930551"/>
            <a:ext cx="957432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Ježek bělobřichý. Wikipedia: the free encyclopedia [online]. San Francisco (CA): Wikimedia Foundation, 2001- [cit. 2021-12-29]. Dostupné z: https://cs.wikipedia.org/wiki/Je%C5%BEek_b%C4%9Blob%C5%99ich%C3%BD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Ježek bělobřichý: Neobvyklý mazlíček, kterého si zamilujete. Super zoo [online]. 2010- [cit. 2021-12-29]. Dostupné z: https://www.superzoo.cz/skola/jezek-belobrichy-neobvykly-mazlicek-ktereho-si-zamilujete/ 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r>
              <a:rPr lang="cs-CZ" sz="2400">
                <a:latin typeface="Oswald"/>
                <a:ea typeface="Oswald"/>
                <a:cs typeface="Oswald"/>
                <a:sym typeface="Oswald"/>
              </a:rPr>
              <a:t>Ježek bělobřichý. Zoohit [online]. zooplus, 2021 [cit. 2021-12-29]. Dostupné z: https://www.zoohit.cz/magazin/mala-zvirata/druhy-malych-zvirat/jezek-belobrichy</a:t>
            </a:r>
            <a:endParaRPr sz="24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2022-01-20T17:07:05Z</dcterms:created>
</cp:coreProperties>
</file>