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AWzcLY87dukkjxp8rKiCembK+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313746" y="319818"/>
            <a:ext cx="4172597" cy="19626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cs-CZ">
                <a:latin typeface="Oswald"/>
                <a:ea typeface="Oswald"/>
                <a:cs typeface="Oswald"/>
                <a:sym typeface="Oswald"/>
              </a:rPr>
              <a:t>Morče domácí</a:t>
            </a:r>
            <a:endParaRPr/>
          </a:p>
        </p:txBody>
      </p:sp>
      <p:pic>
        <p:nvPicPr>
          <p:cNvPr descr="Obsah obrázku interiér, patro, savci, ležící&#10;&#10;Popis se vygeneroval automaticky." id="144" name="Google Shape;1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82203" y="1393345"/>
            <a:ext cx="6555176" cy="408568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1187570" y="2682815"/>
            <a:ext cx="2743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cs-CZ" sz="32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(Cavia porcellus)</a:t>
            </a:r>
            <a:endParaRPr sz="32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1604513" y="4537495"/>
            <a:ext cx="232625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Morčatovití</a:t>
            </a:r>
            <a:endParaRPr sz="40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2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Morče domácí - základní informace</a:t>
            </a:r>
            <a:endParaRPr/>
          </a:p>
        </p:txBody>
      </p:sp>
      <p:sp>
        <p:nvSpPr>
          <p:cNvPr id="153" name="Google Shape;153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1333502" y="1628627"/>
            <a:ext cx="9933762" cy="441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morče pochází z Jižní Ameriky, přes moře ho k nám přivezli španělští dobyvatelé a holandští obchodníci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délka těla dospělého morčete domácího je mezi 22 a 35 cm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dobře rostlé zvíře by mělo vážit mezi 900 a 1200 g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5" name="Google Shape;155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3"/>
          <p:cNvSpPr txBox="1"/>
          <p:nvPr>
            <p:ph type="title"/>
          </p:nvPr>
        </p:nvSpPr>
        <p:spPr>
          <a:xfrm>
            <a:off x="1333502" y="609600"/>
            <a:ext cx="10264441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Co je potřeba pro chov morčete domácího?</a:t>
            </a:r>
            <a:endParaRPr/>
          </a:p>
        </p:txBody>
      </p:sp>
      <p:sp>
        <p:nvSpPr>
          <p:cNvPr id="162" name="Google Shape;162;p3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333502" y="1628627"/>
            <a:ext cx="9933762" cy="441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morčata je lepší chovat ve větším počtu, jelikož v přírodě žijí v malých skupinách, nejlépe se snáší dvě samičky, možné je ale chovat pohromadě i dva samečky (pokud se od mala dobře znají)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pro jedno morče klec o rozměrech nejméně 40 x 80 cm (pro více adekvátně větší)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podestýlka: hobliny (pod které můžeme dát vrstvu kočkolitu na odbourání zápachu), u dlouhosrstých plemen je dobré použít hobliny pouze jako spodní vrstvu podestýlky a na ně dát silnou vrstvu slámy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dřevěný domeček, cihla na obrušování drápů, vhodný je výběh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miska nebo jesle na krmení, napáječka na vodu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4" name="Google Shape;164;p3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4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Čím a jak krmit morče domácí?</a:t>
            </a:r>
            <a:endParaRPr/>
          </a:p>
        </p:txBody>
      </p:sp>
      <p:sp>
        <p:nvSpPr>
          <p:cNvPr id="171" name="Google Shape;171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"/>
          <p:cNvSpPr txBox="1"/>
          <p:nvPr>
            <p:ph idx="1" type="body"/>
          </p:nvPr>
        </p:nvSpPr>
        <p:spPr>
          <a:xfrm>
            <a:off x="1333500" y="1628625"/>
            <a:ext cx="9885600" cy="47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morče potřebuje každý den seno, v napáječce musí mít neustále vodu (odstátou)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zelené krmivo: přeslička rolní, smetánka lékařská, tráva, podběl, řebříček, jitrocel či vojtěška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ovoce a zelenina: jablka, banány, jahody, kiwi, melouny, hroznové víno, většina druhů salátů, mrkev, paprika, petržel …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krmné směsi obsahující obilí, ovesné vločky, kukuřici, burské oříšky, slunečnicová semena a vitaminizované a mineralizované lisované seno – denně 1 až 2 polévkové lžíce/jedno morče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na obrušování zubů tvrdý chléb bez konzervačních látek, mladé výhonky a větvičky z břízy, vrby nebo ovocných stromů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 zimě je žádoucí podávání vitaminů, zejména vitaminu C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3" name="Google Shape;173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5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Zajímavost</a:t>
            </a:r>
            <a:endParaRPr/>
          </a:p>
        </p:txBody>
      </p:sp>
      <p:sp>
        <p:nvSpPr>
          <p:cNvPr id="180" name="Google Shape;180;p5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5"/>
          <p:cNvSpPr txBox="1"/>
          <p:nvPr>
            <p:ph idx="1" type="body"/>
          </p:nvPr>
        </p:nvSpPr>
        <p:spPr>
          <a:xfrm>
            <a:off x="1333502" y="1628627"/>
            <a:ext cx="9933762" cy="441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orčata nesmějí pít mléko, pochutnají si ale na heřmánkovém čaji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br>
              <a:rPr lang="cs-CZ"/>
            </a:br>
            <a:endParaRPr/>
          </a:p>
        </p:txBody>
      </p:sp>
      <p:sp>
        <p:nvSpPr>
          <p:cNvPr id="182" name="Google Shape;182;p5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6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Zdroj informací</a:t>
            </a:r>
            <a:endParaRPr/>
          </a:p>
        </p:txBody>
      </p:sp>
      <p:sp>
        <p:nvSpPr>
          <p:cNvPr id="189" name="Google Shape;189;p6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"/>
          <p:cNvSpPr txBox="1"/>
          <p:nvPr>
            <p:ph idx="1" type="body"/>
          </p:nvPr>
        </p:nvSpPr>
        <p:spPr>
          <a:xfrm>
            <a:off x="1333502" y="1628627"/>
            <a:ext cx="9933762" cy="4412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BEHREND, Katrin a Karin SKOGSTAD. Naše morče: Vhodně chovat, Zdravě krmit, Správně porozumět. Vítkova 241/10, 186 21 Praha 8: JAN VAŠUT, 2006. ISBN 978-80-7236-454-1.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1" name="Google Shape;191;p6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2022-01-29T19:29:24Z</dcterms:created>
</cp:coreProperties>
</file>