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kRaRWzoGp/Jfj+7+ppfd1XiTS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176387" y="981175"/>
            <a:ext cx="2878635" cy="19194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en-US">
                <a:latin typeface="Oswald"/>
                <a:ea typeface="Oswald"/>
                <a:cs typeface="Oswald"/>
                <a:sym typeface="Oswald"/>
              </a:rPr>
              <a:t>Oblovka </a:t>
            </a:r>
            <a:br>
              <a:rPr lang="en-US">
                <a:latin typeface="Oswald"/>
                <a:ea typeface="Oswald"/>
                <a:cs typeface="Oswald"/>
                <a:sym typeface="Oswald"/>
              </a:rPr>
            </a:br>
            <a:r>
              <a:rPr lang="en-US">
                <a:latin typeface="Oswald"/>
                <a:ea typeface="Oswald"/>
                <a:cs typeface="Oswald"/>
                <a:sym typeface="Oswald"/>
              </a:rPr>
              <a:t>obrovská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176386" y="3130683"/>
            <a:ext cx="3151805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32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(Achatina achatina)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descr="Obsah obrázku tráva, bezobratlí, zavřít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5259" y="1316427"/>
            <a:ext cx="6261519" cy="423952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/>
        </p:nvSpPr>
        <p:spPr>
          <a:xfrm>
            <a:off x="1676400" y="4738777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Achatinidae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143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Oblovka obrovská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829910"/>
            <a:ext cx="9789988" cy="4211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oblovka obrovská je suchozemský plž dorůstající velikosti 20–30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její původní domovinou jsou tropické deštné lesy střední Afriky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má pravotočivou ulitu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roste asi do prvního roku života, kdy pohlavně dospívá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861875" cy="143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Co je potřeba pro chov oblovky obrovské?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829910"/>
            <a:ext cx="9789988" cy="4211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doporučuje se chovat minimálně dva exempláře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prostorné skleněné terárium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minimálně 5 cm podestýlky: lignocel (drcené kokosové vlákno), kyprá hlína či rašelinový substrát (rašelinu je však třeba míchat s vápnitým dolomitem), podestýlku lze doplnit o mech nebo kůru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teplota okolo 23–27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UVB žárovka pro zajištění přísunu vitaminu D3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vlhkost: 80–90 %, udržujeme ji denním rosením z rozprašovače, je však důležité větrání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umělé či živé rostliny (např. potos)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8596668" cy="143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Čím a jak krmit oblovku obrovskou?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253425" y="1611550"/>
            <a:ext cx="10278000" cy="52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82524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oblovkám můžeme podávat například mango, meloun, jablka, banány, hrušky, salát, čínské zelí, strouhanou mrkev nebo papriku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v létě navíc podáváme pampelišky, jetel, hluchavku či jitrocel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pravidelně podáváme sépiovou kost, rozdrcenou vaječnou skořápku nebo dolomit pro zajištění dostatečného přísunu vápníku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okurku a rajčata podáváme oblovkám jen občas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jídelníček můžeme zpestřit například podáním batátu, kedlubny či vajíčka vařeného natvrdo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jednou týdně můžeme zařadit i moučné červy, gammarusy, nitěnky, syrové ryby nebo kuře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82524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nikdy nepodáváme citrusy, těstoviny a rýži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30123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30123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143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5"/>
          <p:cNvSpPr txBox="1"/>
          <p:nvPr/>
        </p:nvSpPr>
        <p:spPr>
          <a:xfrm>
            <a:off x="1333500" y="1522000"/>
            <a:ext cx="10162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2524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►"/>
            </a:pPr>
            <a:r>
              <a:rPr lang="en-US" sz="2400">
                <a:solidFill>
                  <a:srgbClr val="3F3F3F"/>
                </a:solidFill>
                <a:latin typeface="Oswald"/>
                <a:ea typeface="Oswald"/>
                <a:cs typeface="Oswald"/>
                <a:sym typeface="Oswald"/>
              </a:rPr>
              <a:t>oblovka obrovská </a:t>
            </a:r>
            <a:r>
              <a:rPr lang="en-US" sz="2400">
                <a:solidFill>
                  <a:srgbClr val="3F3F3F"/>
                </a:solidFill>
                <a:latin typeface="Oswald"/>
                <a:ea typeface="Oswald"/>
                <a:cs typeface="Oswald"/>
                <a:sym typeface="Oswald"/>
              </a:rPr>
              <a:t>se poměrně neochotně množí, v její snůšce však může být až 300 vajíček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400">
              <a:solidFill>
                <a:srgbClr val="3F3F3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143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Zdroje infromací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"/>
          <p:cNvSpPr txBox="1"/>
          <p:nvPr/>
        </p:nvSpPr>
        <p:spPr>
          <a:xfrm>
            <a:off x="1417608" y="1431985"/>
            <a:ext cx="10061400" cy="45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BAKLOVÁ, Aneta. Oblovka. Hlídání mazlíčků Petland [online]. Praha 4 - Nusle, 2021 [cit. 2021-12-21]. Dostupné z: http://www.hlidanimazlicku.cz/o-chovu-zvirat/oblovka/ </a:t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Oblovka obrovská. Wikipedia: the free encyclopedia [online]. San Francisco (CA): Wikimedia Foundation, 2001- [cit. 2021-12-21]. Dostupné z: https://cs.wikipedia.org/wiki/Oblovka_obrovsk%C3%A1 </a:t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Oblovka - oblíbený a nenáročný mazlíček. Super zoo [online]. 2010- [cit. 2021-12-21]. Dostupné z: https://www.superzoo.cz/skola/oblovka-oblibeny-a-nenarocny-mazlicek/ </a:t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VAŠKOVÁ, Magdalena. Oblovka obrovská a její chov. Chovej.cz [online]. 26.10.2016 [cit. 2021-12-21]. Dostupné z: https://www.chovej.cz/oblovka-obrovska-a-jeji-chov/</a:t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2022-01-22T20:59:25Z</dcterms:created>
</cp:coreProperties>
</file>