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w0zEnSAqAw1EVGmMXXDTFqPZU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1133254" y="1096193"/>
            <a:ext cx="4661428" cy="10855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en-US">
                <a:latin typeface="Oswald"/>
                <a:ea typeface="Oswald"/>
                <a:cs typeface="Oswald"/>
                <a:sym typeface="Oswald"/>
              </a:rPr>
              <a:t>Pakobylka indická</a:t>
            </a:r>
            <a:endParaRPr/>
          </a:p>
        </p:txBody>
      </p:sp>
      <p:pic>
        <p:nvPicPr>
          <p:cNvPr descr="Obsah obrázku zavřít, zemina&#10;&#10;Popis se vygeneroval automaticky." id="144" name="Google Shape;1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00788" y="1102025"/>
            <a:ext cx="5211971" cy="466832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1848928" y="2654060"/>
            <a:ext cx="323203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(Carausius morosus)</a:t>
            </a:r>
            <a:endParaRPr sz="32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2222739" y="4638136"/>
            <a:ext cx="249878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Strašilkovití</a:t>
            </a:r>
            <a:endParaRPr sz="40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2"/>
          <p:cNvSpPr txBox="1"/>
          <p:nvPr>
            <p:ph type="title"/>
          </p:nvPr>
        </p:nvSpPr>
        <p:spPr>
          <a:xfrm>
            <a:off x="1333502" y="609600"/>
            <a:ext cx="9962517" cy="90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en-US" sz="4000">
                <a:latin typeface="Oswald"/>
                <a:ea typeface="Oswald"/>
                <a:cs typeface="Oswald"/>
                <a:sym typeface="Oswald"/>
              </a:rPr>
              <a:t>Pakobylka indická - základní informace</a:t>
            </a:r>
            <a:endParaRPr/>
          </a:p>
        </p:txBody>
      </p:sp>
      <p:sp>
        <p:nvSpPr>
          <p:cNvPr id="153" name="Google Shape;153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1333502" y="1714891"/>
            <a:ext cx="9847498" cy="43264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pakobylka indická pochází z jižní části Přední Indie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samice dorůstají délky 8 cm, samci jsou menší (5–6 cm) s delšími tykadly a nohama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samičky se rozmnožují samooplozením, bez přičinění samečků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noví jedinci se z vajíček líhnou za 3–6 měsíců, vývoj nymf trvá v průměru 5 měsíců a stejně dlouhou mohou žít i samice, které v produkčním věku kladou okolo 10 vajíček denně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5" name="Google Shape;155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3"/>
          <p:cNvSpPr txBox="1"/>
          <p:nvPr>
            <p:ph type="title"/>
          </p:nvPr>
        </p:nvSpPr>
        <p:spPr>
          <a:xfrm>
            <a:off x="1333502" y="609600"/>
            <a:ext cx="9962517" cy="90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en-US" sz="4000">
                <a:latin typeface="Oswald"/>
                <a:ea typeface="Oswald"/>
                <a:cs typeface="Oswald"/>
                <a:sym typeface="Oswald"/>
              </a:rPr>
              <a:t>Co je potřeba pro chov pakobylky indické?</a:t>
            </a:r>
            <a:endParaRPr/>
          </a:p>
        </p:txBody>
      </p:sp>
      <p:sp>
        <p:nvSpPr>
          <p:cNvPr id="162" name="Google Shape;162;p3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333502" y="1714891"/>
            <a:ext cx="9847498" cy="43264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skleněné insektárium o minimální výšce 24 cm, rosení 1x denně</a:t>
            </a:r>
            <a:endParaRPr sz="2400"/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podestýlka: dostatečně savý materiál – lignocel, rašelina, písek, papírové ubrousky či obyčejný papír bez potisku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teplota 25 °C, vzdušné a sušší prostředí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4" name="Google Shape;164;p3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4"/>
          <p:cNvSpPr txBox="1"/>
          <p:nvPr>
            <p:ph type="title"/>
          </p:nvPr>
        </p:nvSpPr>
        <p:spPr>
          <a:xfrm>
            <a:off x="1333502" y="609600"/>
            <a:ext cx="9962517" cy="90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en-US" sz="4000">
                <a:latin typeface="Oswald"/>
                <a:ea typeface="Oswald"/>
                <a:cs typeface="Oswald"/>
                <a:sym typeface="Oswald"/>
              </a:rPr>
              <a:t>Čím a jak krmit pakobylku?</a:t>
            </a:r>
            <a:endParaRPr/>
          </a:p>
        </p:txBody>
      </p:sp>
      <p:sp>
        <p:nvSpPr>
          <p:cNvPr id="171" name="Google Shape;171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"/>
          <p:cNvSpPr txBox="1"/>
          <p:nvPr>
            <p:ph idx="1" type="body"/>
          </p:nvPr>
        </p:nvSpPr>
        <p:spPr>
          <a:xfrm>
            <a:off x="1333502" y="1714891"/>
            <a:ext cx="9847498" cy="43264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tento druh je značně polyfágní, živí se listy různých rostlin: ostružiník, maliník, ptačí zob, lípa, hluchavka, břečťan, tradeskancie atd.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jakmile je potrava v insektáriu ožrána nebo začíná žloutnout, zasychat nebo černat a plesnivět, je třeba dodat novou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je vhodné do nádobek doplňovat vodu, pokud potrava příliš rychle vysychá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3" name="Google Shape;173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5"/>
          <p:cNvSpPr txBox="1"/>
          <p:nvPr>
            <p:ph type="title"/>
          </p:nvPr>
        </p:nvSpPr>
        <p:spPr>
          <a:xfrm>
            <a:off x="1333502" y="609600"/>
            <a:ext cx="9962517" cy="90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en-US" sz="4000">
                <a:latin typeface="Oswald"/>
                <a:ea typeface="Oswald"/>
                <a:cs typeface="Oswald"/>
                <a:sym typeface="Oswald"/>
              </a:rPr>
              <a:t>Zajímavosti</a:t>
            </a:r>
            <a:endParaRPr/>
          </a:p>
        </p:txBody>
      </p:sp>
      <p:sp>
        <p:nvSpPr>
          <p:cNvPr id="180" name="Google Shape;180;p5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5"/>
          <p:cNvSpPr txBox="1"/>
          <p:nvPr>
            <p:ph idx="1" type="body"/>
          </p:nvPr>
        </p:nvSpPr>
        <p:spPr>
          <a:xfrm>
            <a:off x="1333502" y="1714891"/>
            <a:ext cx="9847498" cy="43264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samci jsou v populaci pakobylky indické velkou vzácností: 1 : 1000 až 1 : 10 000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pakobylka indická je pakobylkou s nejčastější partogenetickou populací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en-US" sz="2400">
                <a:latin typeface="Oswald"/>
                <a:ea typeface="Oswald"/>
                <a:cs typeface="Oswald"/>
                <a:sym typeface="Oswald"/>
              </a:rPr>
              <a:t>vajíčka pakobylky indické jsou značně odolná vůči suchu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2" name="Google Shape;182;p5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6"/>
          <p:cNvSpPr txBox="1"/>
          <p:nvPr>
            <p:ph type="title"/>
          </p:nvPr>
        </p:nvSpPr>
        <p:spPr>
          <a:xfrm>
            <a:off x="1333502" y="609600"/>
            <a:ext cx="9962517" cy="90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en-US" sz="4000">
                <a:latin typeface="Oswald"/>
                <a:ea typeface="Oswald"/>
                <a:cs typeface="Oswald"/>
                <a:sym typeface="Oswald"/>
              </a:rPr>
              <a:t>Zdroje informací</a:t>
            </a:r>
            <a:endParaRPr/>
          </a:p>
        </p:txBody>
      </p:sp>
      <p:sp>
        <p:nvSpPr>
          <p:cNvPr id="189" name="Google Shape;189;p6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6"/>
          <p:cNvSpPr txBox="1"/>
          <p:nvPr/>
        </p:nvSpPr>
        <p:spPr>
          <a:xfrm>
            <a:off x="1331344" y="1518250"/>
            <a:ext cx="100614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KOVAŘÍK, František a kolektiv. HMYZ: Chov, Morfologie. Srázná 17, Jihlava: MADAGASKAR, 2000. ISBN 80-86068-24-2. </a:t>
            </a:r>
            <a:endParaRPr sz="24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SCHMITZ, Siegfried. Terarijní zvířata: Ještěři, želvy, žáby, mloci, hmyz a jiné. Obstarávání, výživa, péče. Bratislava: SLOVO, 1997. ISBN 80-85711-38-9.</a:t>
            </a:r>
            <a:endParaRPr sz="24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Jak se vybavit pro chov strašilek. </a:t>
            </a:r>
            <a:r>
              <a:rPr i="1" lang="en-US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Světem zvířat: Blog o domácích zvířatech s užitečnými informacemi</a:t>
            </a:r>
            <a:r>
              <a:rPr lang="en-US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 [online]. [cit. 2021-7-23]. Dostupné z: https://svetem-zvirat.cz/jak-se-vybavit-pro-chov-strasilek/</a:t>
            </a:r>
            <a:endParaRPr sz="24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2022-01-24T15:07:35Z</dcterms:created>
</cp:coreProperties>
</file>