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haHqhOAMTVbdow/QOQWDmL9Oei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swald-regular.fntdata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font" Target="fonts/Oswa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2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ctrTitle"/>
          </p:nvPr>
        </p:nvSpPr>
        <p:spPr>
          <a:xfrm>
            <a:off x="385633" y="521100"/>
            <a:ext cx="558157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Oswald"/>
              <a:buNone/>
            </a:pPr>
            <a:r>
              <a:rPr lang="cs-CZ">
                <a:latin typeface="Oswald"/>
                <a:ea typeface="Oswald"/>
                <a:cs typeface="Oswald"/>
                <a:sym typeface="Oswald"/>
              </a:rPr>
              <a:t>Pískomil mongolský</a:t>
            </a:r>
            <a:endParaRPr/>
          </a:p>
        </p:txBody>
      </p:sp>
      <p:pic>
        <p:nvPicPr>
          <p:cNvPr descr="Obsah obrázku tráva, savci, hlodavci, seno&#10;&#10;Popis se vygeneroval automaticky." id="144" name="Google Shape;14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07257" y="1246427"/>
            <a:ext cx="5199032" cy="4365145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"/>
          <p:cNvSpPr txBox="1"/>
          <p:nvPr/>
        </p:nvSpPr>
        <p:spPr>
          <a:xfrm>
            <a:off x="1259457" y="2539042"/>
            <a:ext cx="383587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cs-CZ" sz="3200" u="none" cap="none" strike="noStrike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(Meriones unguiculatus)</a:t>
            </a:r>
            <a:endParaRPr sz="32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2323381" y="4537494"/>
            <a:ext cx="172240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Myšovití</a:t>
            </a:r>
            <a:endParaRPr sz="40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2" name="Google Shape;152;p2"/>
          <p:cNvSpPr txBox="1"/>
          <p:nvPr>
            <p:ph type="title"/>
          </p:nvPr>
        </p:nvSpPr>
        <p:spPr>
          <a:xfrm>
            <a:off x="1333502" y="609600"/>
            <a:ext cx="9099874" cy="8319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Pískomil mongolský - základní informace</a:t>
            </a:r>
            <a:endParaRPr/>
          </a:p>
        </p:txBody>
      </p:sp>
      <p:sp>
        <p:nvSpPr>
          <p:cNvPr id="153" name="Google Shape;153;p2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"/>
          <p:cNvSpPr txBox="1"/>
          <p:nvPr>
            <p:ph idx="1" type="body"/>
          </p:nvPr>
        </p:nvSpPr>
        <p:spPr>
          <a:xfrm>
            <a:off x="1333502" y="1599873"/>
            <a:ext cx="9905007" cy="4441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pískomil mongolský je tvarem podobný myši, ale ve skutečnosti má geneticky více společného s křečkem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jak už napovídá jeho přízvisko, tento hlodavec pochází z Mongolska, kde je jeho domovem poušť Gobi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pískomil se dožívá zhruba 3 let a dorůstá do velikosti asi 10–15 cm, v dospělosti váží kolem 120 g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srst pískomilů má mnoho barevných mutací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55" name="Google Shape;155;p2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Google Shape;161;p3"/>
          <p:cNvSpPr txBox="1"/>
          <p:nvPr>
            <p:ph type="title"/>
          </p:nvPr>
        </p:nvSpPr>
        <p:spPr>
          <a:xfrm>
            <a:off x="1333502" y="652732"/>
            <a:ext cx="10408214" cy="1536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Co je potřeba pro chov pískomila mongolského? </a:t>
            </a:r>
            <a:endParaRPr/>
          </a:p>
        </p:txBody>
      </p:sp>
      <p:sp>
        <p:nvSpPr>
          <p:cNvPr id="162" name="Google Shape;162;p3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"/>
          <p:cNvSpPr txBox="1"/>
          <p:nvPr>
            <p:ph idx="1" type="body"/>
          </p:nvPr>
        </p:nvSpPr>
        <p:spPr>
          <a:xfrm>
            <a:off x="1333502" y="1786779"/>
            <a:ext cx="9905007" cy="4441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pískomil je velmi aktivní a společenské zvíře, je tedy lepší chovat pískomily dva – buď sourozence ze stejného vrhu, nebo stejnopohlavní pár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dobře větrané terárium nebo klec, minimální rozměry pro 2 pískomily: 60 x 40 x 40 cm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bezprašná podestýlka, ideálně v kombinaci se senem, doporučuje se např. směs písku, pilin a rašeliny, hobliny nebo piliny, případně kočkolit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vanička s koupacím pískem, misky na krmivo a vodu, dřevěné domečky na spaní a prolézačky, které zvířata využijí k nočním hrám a broušení drápků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4" name="Google Shape;164;p3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0" name="Google Shape;170;p4"/>
          <p:cNvSpPr txBox="1"/>
          <p:nvPr>
            <p:ph type="title"/>
          </p:nvPr>
        </p:nvSpPr>
        <p:spPr>
          <a:xfrm>
            <a:off x="1333502" y="609600"/>
            <a:ext cx="9775611" cy="10332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Čím a jak krmit pískomila mongolského?</a:t>
            </a:r>
            <a:endParaRPr/>
          </a:p>
        </p:txBody>
      </p:sp>
      <p:sp>
        <p:nvSpPr>
          <p:cNvPr id="171" name="Google Shape;171;p4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4"/>
          <p:cNvSpPr txBox="1"/>
          <p:nvPr>
            <p:ph idx="1" type="body"/>
          </p:nvPr>
        </p:nvSpPr>
        <p:spPr>
          <a:xfrm>
            <a:off x="1333502" y="1599873"/>
            <a:ext cx="9905007" cy="4441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základem krmné dávky jsou nejrůznější semena, například slunečnice, sója, hrách, kukuřice, proso, oves, pšenice atd.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zelenina: petržel, mrkev, salát nebo kedlubny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ovoce: např. jablko, hruška, třešně nebo meruňka živočišná složka: cvrčci, mouční červi či smýkaný hmyz (při nedostatku hmyzu např. kousky masa, tvarohu nebo vařená vejce)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čas od času větve z ovocných stromů na okusování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při dostatku ovoce a zeleniny není nutné dávat pískomilům vodu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3" name="Google Shape;173;p4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9" name="Google Shape;179;p5"/>
          <p:cNvSpPr txBox="1"/>
          <p:nvPr>
            <p:ph type="title"/>
          </p:nvPr>
        </p:nvSpPr>
        <p:spPr>
          <a:xfrm>
            <a:off x="1333502" y="609600"/>
            <a:ext cx="8596668" cy="8175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Zajímavosti</a:t>
            </a:r>
            <a:endParaRPr/>
          </a:p>
        </p:txBody>
      </p:sp>
      <p:sp>
        <p:nvSpPr>
          <p:cNvPr id="180" name="Google Shape;180;p5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5"/>
          <p:cNvSpPr txBox="1"/>
          <p:nvPr>
            <p:ph idx="1" type="body"/>
          </p:nvPr>
        </p:nvSpPr>
        <p:spPr>
          <a:xfrm>
            <a:off x="1333502" y="1599873"/>
            <a:ext cx="9905007" cy="4441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k udržování rovnováhy používají pískomilové ocas, za který je nikdy nesmíme tahat, mohl by jim upadnout, což je nebezpečné, protože pískomilům ocas už nikdy nedoroste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pískomilové hloubí rozvětvený systém nor v hloubkách 150 cm až 5 m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specifické jsou pro pískomily hlavně jejich silné zadní nohy, které jim umožňují skákat až 50 centimetrů vysoko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2" name="Google Shape;182;p5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8" name="Google Shape;188;p6"/>
          <p:cNvSpPr txBox="1"/>
          <p:nvPr>
            <p:ph type="title"/>
          </p:nvPr>
        </p:nvSpPr>
        <p:spPr>
          <a:xfrm>
            <a:off x="1333502" y="609600"/>
            <a:ext cx="8596668" cy="8175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Zdroje informací</a:t>
            </a:r>
            <a:endParaRPr/>
          </a:p>
        </p:txBody>
      </p:sp>
      <p:sp>
        <p:nvSpPr>
          <p:cNvPr id="189" name="Google Shape;189;p6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6"/>
          <p:cNvSpPr txBox="1"/>
          <p:nvPr>
            <p:ph idx="1" type="body"/>
          </p:nvPr>
        </p:nvSpPr>
        <p:spPr>
          <a:xfrm>
            <a:off x="1333502" y="1599873"/>
            <a:ext cx="9905007" cy="4441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POKORNÝ, Zbyněk. Pískomil mongolský a jeho chov. Chovzvirat.cz [online]. 2006-, 16.02.2019 [cit. 2021-9-28]. Dostupné z: http://www.chovzvirat.cz/clanek/891-piskomil-mongolsky-a-jeho-chov/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Jak chovat pískomila? Super zoo [online]. 2010- [cit. 2021-9-28]. Dostupné z: https://www.superzoo.cz/skola/jak-chovat-piskomila/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Pískomil mongolský. Wikipedia: the free encyclopedia [online]. San Francisco (CA): Wikimedia Foundation, 2001- [cit. 2021-9-28]. Dostupné z https://cs.wikipedia.org/wiki/P%C3%ADskomil_mongolsk%C3%BD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br>
              <a:rPr lang="cs-CZ"/>
            </a:br>
            <a:endParaRPr/>
          </a:p>
        </p:txBody>
      </p:sp>
      <p:sp>
        <p:nvSpPr>
          <p:cNvPr id="191" name="Google Shape;191;p6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2022-01-30T13:39:23Z</dcterms:created>
</cp:coreProperties>
</file>