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box5amie82AmxoZ+ME/4mnsJ4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730691" y="1340609"/>
            <a:ext cx="3856294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Strašilka australská</a:t>
            </a:r>
            <a:endParaRPr/>
          </a:p>
        </p:txBody>
      </p:sp>
      <p:pic>
        <p:nvPicPr>
          <p:cNvPr descr="Obsah obrázku talíř, zlatý hřeb&#10;&#10;Popis se vygeneroval automaticky."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3527" y="1340239"/>
            <a:ext cx="6848115" cy="4177521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856890" y="3257910"/>
            <a:ext cx="386463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s-CZ" sz="32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(Extatosoma tiaratum)</a:t>
            </a:r>
            <a:endParaRPr sz="3200">
              <a:solidFill>
                <a:schemeClr val="accen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288211" y="4724400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Phasmatidae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9905007" cy="86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Strašilka australská - základní informace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585495"/>
            <a:ext cx="9948139" cy="4455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 přírodě žije strašilka australská v tropických suchých lesích severovýchodního Queenslandu a Nové Guineje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samice dosahují délky až 15 cm, samci, kteří jsou okřídlení a létaví, stěží 10 cm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původně bisexuální populace často v chovu přecházejí k partenogenezi (vývin nového jedince ze samičího vajíčka neoplozeného samčí pohlavní buňkou)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vajíčka partenogenetických populací mají nižší líhnivost a delší inkubační dobu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09600"/>
            <a:ext cx="9905007" cy="86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strašilky australské?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2" y="1585495"/>
            <a:ext cx="9948139" cy="4455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skleněné insektárium suchého typu o minimální výšce 45 cm, občasné rosení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podestýlka: dostatečně savý materiál – lignocel, rašelina, písek, papírové ubrousky či obyčejný papír bez potisku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teplota v insektáriu: 20–30 °C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333502" y="609600"/>
            <a:ext cx="9905007" cy="86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strašilku?</a:t>
            </a:r>
            <a:endParaRPr/>
          </a:p>
        </p:txBody>
      </p:sp>
      <p:sp>
        <p:nvSpPr>
          <p:cNvPr id="171" name="Google Shape;171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333502" y="1585495"/>
            <a:ext cx="9948139" cy="4455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 přírodě se živí převážně blahovičníky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potravu můžeme podávat v libovolných nádobkách na vodu, měli bychom však maximálně snížit riziko pádu strašilky do nádobky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strašilka australská přijímá jako potravu např. ostružiník či růžovité rostliny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jakmile je potrava v insektáriu ožrána nebo začíná žloutnout, zasychat nebo černat a plesnivět, je třeba dodat novou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 vhodné do nádobek doplňovat vodu, pokud potrava příliš rychle vysychá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1333502" y="609600"/>
            <a:ext cx="9905007" cy="86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Zajímavost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 txBox="1"/>
          <p:nvPr>
            <p:ph idx="1" type="body"/>
          </p:nvPr>
        </p:nvSpPr>
        <p:spPr>
          <a:xfrm>
            <a:off x="1333502" y="1585495"/>
            <a:ext cx="9948139" cy="4455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alé nymfy někdy obtížně začínají přijímat potravu, lze tomu napomoci přítomností žeroucích strašilek ne příliš odlišné velikosti téhož i jiného druhu, v jejichž požercích malé nymfy pokračují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br>
              <a:rPr lang="cs-CZ"/>
            </a:br>
            <a:endParaRPr/>
          </a:p>
        </p:txBody>
      </p:sp>
      <p:sp>
        <p:nvSpPr>
          <p:cNvPr id="182" name="Google Shape;182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33502" y="609600"/>
            <a:ext cx="9905007" cy="86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Zdroje informací</a:t>
            </a:r>
            <a:endParaRPr/>
          </a:p>
        </p:txBody>
      </p:sp>
      <p:sp>
        <p:nvSpPr>
          <p:cNvPr id="189" name="Google Shape;189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"/>
          <p:cNvSpPr txBox="1"/>
          <p:nvPr>
            <p:ph idx="1" type="body"/>
          </p:nvPr>
        </p:nvSpPr>
        <p:spPr>
          <a:xfrm>
            <a:off x="1333502" y="1585495"/>
            <a:ext cx="10063157" cy="5016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KOVAŘÍK, František a kolektiv. HMYZ: Chov, Morfologie. Srázná 17, Jihlava: MADAGASKAR, 2000. ISBN 80-86068-24-2.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SCHMITZ, Siegfried. Terarijní zvířata: Ještěři, želvy, žáby, mloci, hmyz a jiné. Obstaráván, výživa, péče. Bratislava: SLOVO, 1997. ISBN 80-85711-38-9.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Giant Prickly Stick Insect. Keeping Insects: Caring for a praying mantis, butterflies, stick insects and beetles [online]. Groningen, Netherlands [cit. 2021-7-23]. Dostupné z: https://www.keepinginsects.com/stick-insect/species/giant-prickly-stick-insect/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Jak se vybavit pro chov strašilek. Světem zvířat: Blog o domácích zvířatech  s užitečnými informacemi [online]. [cit. 2021-7-23]. Dostupné z: https://svetem-zvirat.cz/jak-se-vybavit-pro-chov-strasilek/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Strašilka australská. Wikipedia: the free encyclopedia [online]. San Francisco (CA): Wikimedia Foundation, 2001- [cit. 2021-7-23]. Dostupné z: https://cs.wikipedia.org/wiki/Stra%C5%A1ilka_australsk%C3%A1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br>
              <a:rPr lang="cs-CZ"/>
            </a:br>
            <a:endParaRPr/>
          </a:p>
        </p:txBody>
      </p:sp>
      <p:sp>
        <p:nvSpPr>
          <p:cNvPr id="191" name="Google Shape;191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2022-01-24T15:24:06Z</dcterms:created>
</cp:coreProperties>
</file>