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irF6Gp9Y96lyAx+nm6rMvbIwi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7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7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1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2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6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84350" y="535478"/>
            <a:ext cx="6300446" cy="27677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Zlatohlávek druhu Chlorocala africana africana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909632" y="4554040"/>
            <a:ext cx="2619843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cs-CZ" sz="4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Vrubounovití</a:t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descr="Obsah obrázku zelená, hmyz, rostlina&#10;&#10;Popis se vygeneroval automaticky."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0247" y="987454"/>
            <a:ext cx="5403013" cy="4883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Google Shape;151;p2"/>
          <p:cNvSpPr txBox="1"/>
          <p:nvPr>
            <p:ph type="title"/>
          </p:nvPr>
        </p:nvSpPr>
        <p:spPr>
          <a:xfrm>
            <a:off x="1333502" y="609600"/>
            <a:ext cx="1023568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Zlatohlávek Chlorocala africana africana - základní inforace</a:t>
            </a:r>
            <a:endParaRPr/>
          </a:p>
        </p:txBody>
      </p:sp>
      <p:sp>
        <p:nvSpPr>
          <p:cNvPr id="152" name="Google Shape;152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"/>
          <p:cNvSpPr txBox="1"/>
          <p:nvPr>
            <p:ph idx="1" type="body"/>
          </p:nvPr>
        </p:nvSpPr>
        <p:spPr>
          <a:xfrm>
            <a:off x="1333502" y="2160589"/>
            <a:ext cx="10034403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zlatohlávci </a:t>
            </a:r>
            <a:r>
              <a:rPr i="1" lang="cs-CZ" sz="2400">
                <a:latin typeface="Oswald"/>
                <a:ea typeface="Oswald"/>
                <a:cs typeface="Oswald"/>
                <a:sym typeface="Oswald"/>
              </a:rPr>
              <a:t>Chlorocala africana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 jsou rozšířeni hlavně na území tropické Afriky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měří 22–24 mm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zlatohlávek </a:t>
            </a:r>
            <a:r>
              <a:rPr i="1" lang="cs-CZ" sz="2400">
                <a:latin typeface="Oswald"/>
                <a:ea typeface="Oswald"/>
                <a:cs typeface="Oswald"/>
                <a:sym typeface="Oswald"/>
              </a:rPr>
              <a:t>Chlorocala africana africana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 je celý zelený a lesklý, v chovech je známa jeho červená forma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4" name="Google Shape;154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0" name="Google Shape;160;p3"/>
          <p:cNvSpPr txBox="1"/>
          <p:nvPr>
            <p:ph type="title"/>
          </p:nvPr>
        </p:nvSpPr>
        <p:spPr>
          <a:xfrm>
            <a:off x="1333502" y="609600"/>
            <a:ext cx="9804366" cy="846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zlatohlávka Chlorocala africana africana?</a:t>
            </a:r>
            <a:endParaRPr/>
          </a:p>
        </p:txBody>
      </p:sp>
      <p:sp>
        <p:nvSpPr>
          <p:cNvPr id="161" name="Google Shape;161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3"/>
          <p:cNvSpPr txBox="1"/>
          <p:nvPr>
            <p:ph idx="1" type="body"/>
          </p:nvPr>
        </p:nvSpPr>
        <p:spPr>
          <a:xfrm>
            <a:off x="1333502" y="2088702"/>
            <a:ext cx="10091913" cy="4312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terárium s přední otevírací stěnou, větráním a případným osvětlením i topením o objemu asi 10 l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15 cm substrátu o složení: listový kompost (nejlepší je z buku, dále z dubu, habru, břízy, lípy nebo některých ovocných stromů), ztrouchnivělé dřevo a případně další příměsi (např. kravinec), substrát by měl být vlhký, každý den ho rosíme odstátou vodou, dle potřeby doplňujeme vodu i do substrátu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na substrát je vhodné umístit kousky mechu a kůry, dále přidáme ztrouchnivělé větve, o stěny opřeme kusy kůry a mezi ně vložíme větvičky, je možné přidat i umělé listy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ve dne teplota asi 24–28 °C a asi 20 °C v noci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3" name="Google Shape;163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4"/>
          <p:cNvSpPr txBox="1"/>
          <p:nvPr>
            <p:ph type="title"/>
          </p:nvPr>
        </p:nvSpPr>
        <p:spPr>
          <a:xfrm>
            <a:off x="1333502" y="609600"/>
            <a:ext cx="8596668" cy="846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zlatohlávka?</a:t>
            </a:r>
            <a:endParaRPr/>
          </a:p>
        </p:txBody>
      </p:sp>
      <p:sp>
        <p:nvSpPr>
          <p:cNvPr id="170" name="Google Shape;170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4"/>
          <p:cNvSpPr txBox="1"/>
          <p:nvPr>
            <p:ph idx="1" type="body"/>
          </p:nvPr>
        </p:nvSpPr>
        <p:spPr>
          <a:xfrm>
            <a:off x="1333502" y="1599872"/>
            <a:ext cx="9473687" cy="4441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potravu je lepší umisťovat do přiměřeně velké misky s potravou a na dvě různá místa v teráriu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oblíbenou složkou jídelníčku pro zlatohlávky je sladké ovoce, nejlépe přezrálé, podávat můžeme banány, jablka, hrušky, hrozny, pomeranče, meruňky, jahody, švestky a další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zlatohlávci mají rádi i pyl, květy pampelišky a růží, občas si vezmou i kiwi a citron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můžeme přidávat i bílkovinné krmivo pro akvarijní rybičky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2" name="Google Shape;172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8" name="Google Shape;178;p5"/>
          <p:cNvSpPr txBox="1"/>
          <p:nvPr>
            <p:ph type="title"/>
          </p:nvPr>
        </p:nvSpPr>
        <p:spPr>
          <a:xfrm>
            <a:off x="1333502" y="609600"/>
            <a:ext cx="8596668" cy="846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/>
          </a:p>
        </p:txBody>
      </p:sp>
      <p:sp>
        <p:nvSpPr>
          <p:cNvPr id="179" name="Google Shape;179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/>
        </p:nvSpPr>
        <p:spPr>
          <a:xfrm>
            <a:off x="1173193" y="1633269"/>
            <a:ext cx="103632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cs-CZ" sz="2400" u="none" cap="none" strike="noStrik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DUPAĽ, Lukáš. Jak začít (výběr vhodného druhu, terária, substrát). Chováme zlatohlávky [online]. [cit. 2021-12-19]. Dostupné z: https://chovame-zlatohlavky.estranky.cz/clanky/jak-zacit-s-chovem/jak-zacit--vyber-vhodneho-druhu--teraria--substrat-.html ​</a:t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cs-CZ" sz="2400" u="none" cap="none" strike="noStrik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​</a:t>
            </a:r>
            <a:br>
              <a:rPr i="0" lang="cs-CZ" sz="2400" u="none" cap="none" strike="noStrik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</a:b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cs-CZ" sz="2400" u="none" cap="none" strike="noStrik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KLÁTIL, Lubomír a Tomáš VRÁNA. Chov zlatohlávků a nosorožíků. Rudná u Prahy: Robimaus, 2008. ISBN 978-80-903-3576-9.</a:t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2022-01-22T22:11:51Z</dcterms:created>
</cp:coreProperties>
</file>